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82" r:id="rId4"/>
    <p:sldId id="284" r:id="rId5"/>
    <p:sldId id="283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7E70-7052-4A74-ABAA-C96439E92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CC151-5670-4F16-9D0D-EFBBCE81A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75C13-7805-40C8-A23F-522C372E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55D3-D4CE-4119-912C-7C61BBF1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E090-8C93-47CC-9EE4-3F1D8D7B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1C7C-A18A-4028-BE09-965AA593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A1862-E085-4101-A4F4-2A0CD8E53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FF47F-B50F-479A-A7CE-89842E3F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00B02-A39E-465B-985B-BC441F30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89E36-F8EB-4893-92AF-FBC7A88C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EC8D47-F12B-4BE7-845E-91FB20F76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DF61F-9B20-4F6C-B2FC-13556FDF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3DF6-BDD9-4AE2-8D97-6E7D082E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ADE13-EC34-407E-BE68-BB6E0735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83B5-30D2-4815-8CEB-63FD9DB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4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5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2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4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4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2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4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6217-C4A9-4835-A648-3122BB14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B98A-3FB4-495E-8BB4-78FE926BE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51732-F1BC-440C-B164-144C8137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78693-C77C-4C7B-88D4-916BDC87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DD802-2520-4BF0-B416-EAB6EB20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17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54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1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6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B85E-7DB3-4E3C-B880-4589EC34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637DD-10CF-4671-9C77-5045E6A8E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F3EF-31A5-4BD8-8C8A-0DDEC660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15F9-F8EF-49F6-9625-4649081E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E3D12-DB08-4FB8-A7E1-BC67BD19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019C-C0D7-414A-9712-0A376E9F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AFFF-E915-47EB-9C5E-6C5BF9007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3383D-2701-4752-B1BB-0D30EC367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A40C1-EF4B-4D63-94A3-251C5D0F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409EB-9949-46BE-BDE7-4E03B1DD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04B77-427B-44FD-BB81-366CAADE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CAFA-6F2D-404A-94E4-25AA82FB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E8916-DD5E-43B0-9CC1-52439CB9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401D4-D1ED-4D4B-B323-CFD4E8811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550E1-961B-45E2-AF7B-821B64E46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49A47-C208-4B63-97A9-92D9B093D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8E9FE-E01D-4D49-B0D9-199BB212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85D6-36AA-40CC-9584-AE7054FA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F7B58-B83C-41FD-9B73-D925A4FC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0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7CE3-0A59-42D7-A043-EFD569A5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DDAE3-05C7-4195-A4AA-7B13FF7C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1A34-2F83-4C5B-B5B1-14A5062E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D7202-43D1-4FF8-A796-6853ED81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3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AE76C-7B2A-4E72-85CF-91204E33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501AC-59D8-4AEB-9D27-9E69A075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1BE28-A1AB-43AB-88C7-7D22EC08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0D0F-234E-4487-8E98-08233079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BD75F-1148-44FB-AFF1-A8A577864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49977-41D5-4AFD-88EF-021F09A21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E5FAD-F389-49EA-99EE-13B09433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AA8B9-9C72-49A7-A895-41E394BE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A1906-F15F-4AA2-914F-B83B681A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4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1507-1404-425F-BFEA-C643AC55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6A7E3-3C01-4AA0-B8A3-2051E53BB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78DD-CA4D-4844-A6AE-D95E71EDB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F4D1B-3871-4759-B96B-D9C40CF8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9F1C8-0024-4A7F-BA76-77220D1B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BB037-2651-4CA4-8748-B6D297DE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B887-C4E7-477A-8818-569EE6F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E9A7-8725-4EC5-816E-8E37F096A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BBE5-EF3B-42F6-BDF7-452696BF4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6477D-1C5C-42CD-8C6D-E0721A5E8C7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15D04-F370-42BC-B036-C42166695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54F-374E-4AC6-8602-F5AE4798F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0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13C7C5-60D5-4A05-AD5C-79CC3C32240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Intro to VR – Scripting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Jeremy Nielson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767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839D-B026-4237-A15A-86E6374B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C61B-EA28-454B-8E1A-5996D1CEA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59391" cy="4023360"/>
          </a:xfrm>
        </p:spPr>
        <p:txBody>
          <a:bodyPr/>
          <a:lstStyle/>
          <a:p>
            <a:r>
              <a:rPr lang="en-US" dirty="0"/>
              <a:t>We need to add a point at the end of the line to more clearly define what the player will point at. Start by adding a 3D Object &gt; Sphere to the </a:t>
            </a:r>
            <a:r>
              <a:rPr lang="en-US" dirty="0" err="1"/>
              <a:t>VRPointer</a:t>
            </a:r>
            <a:r>
              <a:rPr lang="en-US" dirty="0"/>
              <a:t> called “Dot”</a:t>
            </a:r>
          </a:p>
          <a:p>
            <a:r>
              <a:rPr lang="en-US" b="1" dirty="0"/>
              <a:t>Be sure to remove the Collider from the Sphere!!!</a:t>
            </a:r>
          </a:p>
          <a:p>
            <a:r>
              <a:rPr lang="en-US" dirty="0"/>
              <a:t>Additionally, create a new Material called “Dot”. Use the shader Unlit &gt; Color and give it a white color. Attach this to the sphere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58322-708D-4420-BC29-1F3F6CEA0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38586" r="88676" b="53131"/>
          <a:stretch/>
        </p:blipFill>
        <p:spPr>
          <a:xfrm>
            <a:off x="5556337" y="5114737"/>
            <a:ext cx="2436187" cy="1152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E6762-DAD0-492C-8BD4-658B512F0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1" t="57255" r="65569" b="28215"/>
          <a:stretch/>
        </p:blipFill>
        <p:spPr>
          <a:xfrm>
            <a:off x="7992524" y="5114737"/>
            <a:ext cx="3045229" cy="115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1452A-98A7-4CC2-8F31-945EAE846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0" t="11503" r="13089" b="38990"/>
          <a:stretch/>
        </p:blipFill>
        <p:spPr>
          <a:xfrm>
            <a:off x="7874598" y="1737360"/>
            <a:ext cx="3281082" cy="33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3F4A-6BD7-44EA-8ABF-FA8BAEB8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Script!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2D3F-6DCD-4DFB-9CDC-07E6DC802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start by working on the pointer script. The purpose of this script is to set up detection in our menus that we are currently pointing at a specific UI element. </a:t>
            </a:r>
          </a:p>
          <a:p>
            <a:r>
              <a:rPr lang="en-US" dirty="0"/>
              <a:t>We will be dynamically detecting length away from the button and will be able to detect and return a hit with the script</a:t>
            </a:r>
          </a:p>
          <a:p>
            <a:r>
              <a:rPr lang="en-US" dirty="0"/>
              <a:t>Start by going to the pointer script and double clicking. Visual Studio, the default editor for Unity, should open.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AB685-D295-4583-ACC3-ED8FFFD81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7474" r="72059" b="57980"/>
          <a:stretch/>
        </p:blipFill>
        <p:spPr>
          <a:xfrm>
            <a:off x="3948545" y="3699164"/>
            <a:ext cx="3394364" cy="24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float </a:t>
            </a:r>
            <a:r>
              <a:rPr lang="en-US" sz="1800" b="1" dirty="0" err="1"/>
              <a:t>m_DefaultLength</a:t>
            </a:r>
            <a:r>
              <a:rPr lang="en-US" sz="1800" b="1" dirty="0"/>
              <a:t> = 5.0f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default length of our pointer, can be overwritten by </a:t>
            </a:r>
            <a:r>
              <a:rPr lang="en-US" sz="1800" dirty="0" err="1"/>
              <a:t>InputModule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GameObject</a:t>
            </a:r>
            <a:r>
              <a:rPr lang="en-US" sz="1800" b="1" dirty="0"/>
              <a:t> </a:t>
            </a:r>
            <a:r>
              <a:rPr lang="en-US" sz="1800" b="1" dirty="0" err="1"/>
              <a:t>m_Dot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VRInputModule</a:t>
            </a:r>
            <a:r>
              <a:rPr lang="en-US" sz="1800" b="1" dirty="0"/>
              <a:t> </a:t>
            </a:r>
            <a:r>
              <a:rPr lang="en-US" sz="1800" b="1" dirty="0" err="1"/>
              <a:t>m_InputModule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private </a:t>
            </a:r>
            <a:r>
              <a:rPr lang="en-US" sz="1800" b="1" dirty="0" err="1"/>
              <a:t>LineRenderer</a:t>
            </a:r>
            <a:r>
              <a:rPr lang="en-US" sz="1800" b="1" dirty="0"/>
              <a:t> </a:t>
            </a:r>
            <a:r>
              <a:rPr lang="en-US" sz="1800" b="1" dirty="0" err="1"/>
              <a:t>m_LineRenderer</a:t>
            </a:r>
            <a:r>
              <a:rPr lang="en-US" sz="1800" b="1" dirty="0"/>
              <a:t> = null;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These refer to their specific object counterparts in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Functions</a:t>
            </a:r>
          </a:p>
          <a:p>
            <a:endParaRPr lang="en-US" u="sng" dirty="0"/>
          </a:p>
          <a:p>
            <a:r>
              <a:rPr lang="en-US" b="1" dirty="0"/>
              <a:t>private void Awake()</a:t>
            </a:r>
          </a:p>
          <a:p>
            <a:r>
              <a:rPr lang="en-US" dirty="0"/>
              <a:t>Initialize script, get </a:t>
            </a:r>
            <a:r>
              <a:rPr lang="en-US" dirty="0" err="1"/>
              <a:t>LineRenderer</a:t>
            </a:r>
            <a:r>
              <a:rPr lang="en-US" dirty="0"/>
              <a:t> ready</a:t>
            </a:r>
          </a:p>
          <a:p>
            <a:endParaRPr lang="en-US" b="1" dirty="0"/>
          </a:p>
          <a:p>
            <a:r>
              <a:rPr lang="en-US" b="1" dirty="0"/>
              <a:t>private void Update()</a:t>
            </a:r>
          </a:p>
          <a:p>
            <a:r>
              <a:rPr lang="en-US" dirty="0"/>
              <a:t>Call </a:t>
            </a:r>
            <a:r>
              <a:rPr lang="en-US" dirty="0" err="1"/>
              <a:t>UpdateLine</a:t>
            </a:r>
            <a:r>
              <a:rPr lang="en-US" dirty="0"/>
              <a:t> for all updates</a:t>
            </a:r>
          </a:p>
          <a:p>
            <a:endParaRPr lang="en-US" b="1" dirty="0"/>
          </a:p>
          <a:p>
            <a:r>
              <a:rPr lang="en-US" b="1" dirty="0"/>
              <a:t>private void </a:t>
            </a:r>
            <a:r>
              <a:rPr lang="en-US" b="1" dirty="0" err="1"/>
              <a:t>UpdateLine</a:t>
            </a:r>
            <a:r>
              <a:rPr lang="en-US" b="1" dirty="0"/>
              <a:t>()</a:t>
            </a:r>
          </a:p>
          <a:p>
            <a:r>
              <a:rPr lang="en-US" dirty="0"/>
              <a:t>Determine length, detect for hits, adjust position based on calculations</a:t>
            </a:r>
          </a:p>
          <a:p>
            <a:endParaRPr lang="en-US" b="1" dirty="0"/>
          </a:p>
          <a:p>
            <a:r>
              <a:rPr lang="en-US" b="1" dirty="0"/>
              <a:t>private </a:t>
            </a:r>
            <a:r>
              <a:rPr lang="en-US" b="1" dirty="0" err="1"/>
              <a:t>RaycastHit</a:t>
            </a:r>
            <a:r>
              <a:rPr lang="en-US" b="1" dirty="0"/>
              <a:t> </a:t>
            </a:r>
            <a:r>
              <a:rPr lang="en-US" b="1" dirty="0" err="1"/>
              <a:t>CreateRaycast</a:t>
            </a:r>
            <a:r>
              <a:rPr lang="en-US" b="1" dirty="0"/>
              <a:t>(float length)</a:t>
            </a:r>
          </a:p>
          <a:p>
            <a:r>
              <a:rPr lang="en-US" dirty="0"/>
              <a:t>Gets information on object the ray comes in contact with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7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69A6-FF54-4E80-8B83-8B2B3377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9711-42B6-432F-80CA-AA76BC8BF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5F3DC-C04F-4B63-8032-F5EDB36D8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t="7871" r="8500" b="7897"/>
          <a:stretch/>
        </p:blipFill>
        <p:spPr>
          <a:xfrm>
            <a:off x="484742" y="286603"/>
            <a:ext cx="11001444" cy="57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577C-539D-4A33-9949-0407022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UI: VR Design vs. Standard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DB07-FDF5-4B2D-A2EC-7E7AD3F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user interface both in game and in menus are generally aided in that the screen remains stationary and the user has mouse control in menus.</a:t>
            </a:r>
          </a:p>
          <a:p>
            <a:r>
              <a:rPr lang="en-US" dirty="0"/>
              <a:t>A lot of these elements can be translated into VR fairly well, but since the user interaction differs greatly from a standard controller, we need to be a bit more creative with how the user can interface with the world.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0218D-89D2-4F58-8B73-4220F429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54" y="3821058"/>
            <a:ext cx="3365996" cy="1892449"/>
          </a:xfrm>
          <a:prstGeom prst="rect">
            <a:avLst/>
          </a:prstGeom>
        </p:spPr>
      </p:pic>
      <p:pic>
        <p:nvPicPr>
          <p:cNvPr id="1026" name="Picture 2" descr="Image result for overwatch UI">
            <a:extLst>
              <a:ext uri="{FF2B5EF4-FFF2-40B4-BE49-F238E27FC236}">
                <a16:creationId xmlns:a16="http://schemas.microsoft.com/office/drawing/2014/main" id="{BEF1E1DA-5CA5-4D27-B374-061A79F1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50" y="3821058"/>
            <a:ext cx="3364353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ad space ui">
            <a:extLst>
              <a:ext uri="{FF2B5EF4-FFF2-40B4-BE49-F238E27FC236}">
                <a16:creationId xmlns:a16="http://schemas.microsoft.com/office/drawing/2014/main" id="{FF72454C-41E8-4148-B907-C940D24F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04" y="3821058"/>
            <a:ext cx="3366376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5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15B5-C0C2-47FF-BCA7-3049BD1B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Regarding VR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158F-395E-44F3-BD82-2D94868C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VR landscape is changing everyday, be prepared for any new updates to potentially put specific scripts and prefabs into </a:t>
            </a:r>
            <a:r>
              <a:rPr lang="en-US" b="1" dirty="0"/>
              <a:t>OBSELECENCE.</a:t>
            </a:r>
          </a:p>
          <a:p>
            <a:r>
              <a:rPr lang="en-US" dirty="0"/>
              <a:t>In the case of this tutorial, there are scripts that </a:t>
            </a:r>
            <a:r>
              <a:rPr lang="en-US" dirty="0" err="1"/>
              <a:t>SteamVR</a:t>
            </a:r>
            <a:r>
              <a:rPr lang="en-US" dirty="0"/>
              <a:t> once had to create simple UI interaction with laser pointers, but due to inefficiency and hard coding, it was replaced by a new system.</a:t>
            </a:r>
            <a:r>
              <a:rPr lang="en-US" b="1" dirty="0"/>
              <a:t> </a:t>
            </a:r>
          </a:p>
          <a:p>
            <a:r>
              <a:rPr lang="en-US" b="1" dirty="0"/>
              <a:t>We will be creating our own C# scripts</a:t>
            </a:r>
            <a:r>
              <a:rPr lang="en-US" dirty="0"/>
              <a:t> to create a similar system with better usability and customizability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583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E15B-C704-41E1-9D1E-A24C7451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A739-AF81-418E-AE10-BC0EE4C0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create a new </a:t>
            </a:r>
            <a:r>
              <a:rPr lang="en-US" dirty="0" err="1"/>
              <a:t>GameObject</a:t>
            </a:r>
            <a:r>
              <a:rPr lang="en-US" dirty="0"/>
              <a:t> &gt; UI &gt; Canvas. You should immediately notice it is gigantic.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Start by changing the </a:t>
            </a:r>
            <a:r>
              <a:rPr lang="en-US" b="1" dirty="0"/>
              <a:t>Render Mode</a:t>
            </a:r>
            <a:r>
              <a:rPr lang="en-US" dirty="0"/>
              <a:t> for Canvas in Inspector to </a:t>
            </a:r>
            <a:r>
              <a:rPr lang="en-US" i="1" dirty="0"/>
              <a:t>World Space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Change the size to </a:t>
            </a:r>
            <a:r>
              <a:rPr lang="en-US" b="1" dirty="0"/>
              <a:t>0.01 </a:t>
            </a:r>
            <a:r>
              <a:rPr lang="en-US" dirty="0"/>
              <a:t>for X, Y, 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Move the canvas into the play area somewhere that makes sense (</a:t>
            </a:r>
            <a:r>
              <a:rPr lang="en-US" dirty="0" err="1"/>
              <a:t>ie</a:t>
            </a:r>
            <a:r>
              <a:rPr lang="en-US" dirty="0"/>
              <a:t>. Not in teleporting space)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683-8D03-47C0-B903-5AB8A5873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7878" r="19886" b="55758"/>
          <a:stretch/>
        </p:blipFill>
        <p:spPr>
          <a:xfrm>
            <a:off x="2022764" y="3792111"/>
            <a:ext cx="7883237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484A-1354-4C3F-BB12-85D6978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BB2E-8EA5-4D9A-8BAE-1BA7B7FB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right click your canvas object and create another UI object &gt; Button.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testing purposes, go ahead in the inspector panel under Button Script and change the highlight color to something drastically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7DB1C-7E6F-43C1-AAC6-CEB071FF9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5" t="9091" r="20568" b="57172"/>
          <a:stretch/>
        </p:blipFill>
        <p:spPr>
          <a:xfrm>
            <a:off x="2064951" y="3103419"/>
            <a:ext cx="8123057" cy="28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9E9A-57FF-4094-8F3B-905014E8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C#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6F52-95B7-4A11-9A1E-6B0002661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Scripts folder inside of Assets. Right-click and Create two new C# Scripts: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Pointer + </a:t>
            </a:r>
            <a:r>
              <a:rPr lang="en-US" dirty="0" err="1"/>
              <a:t>VRInputModule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Additionally, Create a new empty </a:t>
            </a:r>
            <a:r>
              <a:rPr lang="en-US" dirty="0" err="1"/>
              <a:t>GameObject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Drag and Drop the Pointer script in the Inspector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</a:t>
            </a:r>
            <a:r>
              <a:rPr lang="en-US" dirty="0" err="1"/>
              <a:t>GameObject</a:t>
            </a:r>
            <a:r>
              <a:rPr lang="en-US" dirty="0"/>
              <a:t> to “</a:t>
            </a:r>
            <a:r>
              <a:rPr lang="en-US" dirty="0" err="1"/>
              <a:t>VRPointer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a Prefab folder in Assets, Drag and Drop </a:t>
            </a:r>
            <a:r>
              <a:rPr lang="en-US" dirty="0" err="1"/>
              <a:t>VRPointer</a:t>
            </a:r>
            <a:r>
              <a:rPr lang="en-US" dirty="0"/>
              <a:t> into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Add both Camera and Line components to </a:t>
            </a:r>
            <a:r>
              <a:rPr lang="en-US" dirty="0" err="1"/>
              <a:t>VRPointer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At this point, make sure that </a:t>
            </a:r>
            <a:r>
              <a:rPr lang="en-US" i="1" dirty="0" err="1"/>
              <a:t>VRPointer</a:t>
            </a:r>
            <a:r>
              <a:rPr lang="en-US" i="1" dirty="0"/>
              <a:t> is at Position 0,0,0 so you know where it is in scene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5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E334-E7C6-461D-9149-C0D35EC4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CEFA-DBD0-4B5D-B141-0EF5F72AF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56A7-1FE0-4106-A35E-5D583C845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46" b="25395"/>
          <a:stretch/>
        </p:blipFill>
        <p:spPr>
          <a:xfrm>
            <a:off x="2122517" y="1845734"/>
            <a:ext cx="836537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EA89-C249-4061-A54C-2F54B35E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</a:t>
            </a:r>
            <a:r>
              <a:rPr lang="en-US" dirty="0" err="1"/>
              <a:t>LineRender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7898-09E3-4613-9D7C-ABCED8A9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The camera is going to be used to detect what exactly our controller is pointing at, whereas the Line Render will act as a visual guide to what our controller is specifically pointing at.</a:t>
            </a:r>
          </a:p>
          <a:p>
            <a:r>
              <a:rPr lang="en-US" dirty="0"/>
              <a:t>For now, please mirror the inspector panels shown on the following slide.</a:t>
            </a:r>
          </a:p>
          <a:p>
            <a:r>
              <a:rPr lang="en-US" dirty="0"/>
              <a:t>These settings will ensure that the second camera will not cause performance impact by disabling the render, create a line that tappers off, and disables any sort of shadow casting of the line</a:t>
            </a:r>
          </a:p>
        </p:txBody>
      </p:sp>
    </p:spTree>
    <p:extLst>
      <p:ext uri="{BB962C8B-B14F-4D97-AF65-F5344CB8AC3E}">
        <p14:creationId xmlns:p14="http://schemas.microsoft.com/office/powerpoint/2010/main" val="283221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A93BB6-C7B2-4C7B-8D5F-F68713F4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1" t="38788" r="13182" b="23233"/>
          <a:stretch/>
        </p:blipFill>
        <p:spPr>
          <a:xfrm>
            <a:off x="6328462" y="1164380"/>
            <a:ext cx="4000795" cy="3228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9B025-CF4F-4C28-801D-2E4CC708F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41" t="16768" r="13864" b="10909"/>
          <a:stretch/>
        </p:blipFill>
        <p:spPr>
          <a:xfrm>
            <a:off x="2951019" y="1164380"/>
            <a:ext cx="3144981" cy="4959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0F1B5-7843-461C-BFCE-019D5A6CF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09" t="42627" r="40341" b="37980"/>
          <a:stretch/>
        </p:blipFill>
        <p:spPr>
          <a:xfrm>
            <a:off x="6328462" y="4683453"/>
            <a:ext cx="2286000" cy="13300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F8CA71-3C7F-4EEE-B7DA-0B48A771AF3F}"/>
              </a:ext>
            </a:extLst>
          </p:cNvPr>
          <p:cNvCxnSpPr/>
          <p:nvPr/>
        </p:nvCxnSpPr>
        <p:spPr>
          <a:xfrm>
            <a:off x="5836227" y="4793672"/>
            <a:ext cx="4922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3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748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Retrospect</vt:lpstr>
      <vt:lpstr>Intro to VR – Scripting 1</vt:lpstr>
      <vt:lpstr>UI: VR Design vs. Standard UI</vt:lpstr>
      <vt:lpstr>A Quick Note Regarding VR Plugins</vt:lpstr>
      <vt:lpstr>Creating a menu</vt:lpstr>
      <vt:lpstr>Creating a Button</vt:lpstr>
      <vt:lpstr>Getting Ready for C# Scripts</vt:lpstr>
      <vt:lpstr>Progress So Far…</vt:lpstr>
      <vt:lpstr>Camera and LineRender</vt:lpstr>
      <vt:lpstr>PowerPoint Presentation</vt:lpstr>
      <vt:lpstr>Creating a Point</vt:lpstr>
      <vt:lpstr>Time to Script!</vt:lpstr>
      <vt:lpstr>Initial Variables and Prototypes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VR – Scripting 1</dc:title>
  <dc:creator>Jeremy</dc:creator>
  <cp:lastModifiedBy>Jeremy</cp:lastModifiedBy>
  <cp:revision>23</cp:revision>
  <dcterms:created xsi:type="dcterms:W3CDTF">2019-04-17T05:45:00Z</dcterms:created>
  <dcterms:modified xsi:type="dcterms:W3CDTF">2019-04-23T05:07:34Z</dcterms:modified>
</cp:coreProperties>
</file>